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348B4-170E-4AC4-B37D-6727F87B5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8AD1A3-2AEE-4C3F-8FCB-0368A039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1CE608-708F-415D-8206-1EEEAE596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3E29D6-FFE2-4264-AEB1-D435CCA1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095DE6-6821-4D88-BCF0-16C3E8E8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4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D2DEF-D5AA-4381-B9E1-F1DFA525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C12099-6220-40E7-A62B-454E6A150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E28804-F8FF-48B2-8196-F4D126D0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5E522A-ABDC-4C6A-AD00-B84FE250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3E8B60-7CC8-4220-AC7A-72A0BE2D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19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259D9A-E739-4388-B20E-C9DD588C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269A5E-EF97-42C3-B27B-BF5F088CA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AA97E0-03C0-40BC-AC47-713F2408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73C1E3-8F39-47A7-9EFD-5FBA65B58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342499-A0B8-4A80-84DF-2E9B3DB0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78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F4A840-F3A3-4425-8308-96F95ABC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D0BC07-06E4-4D46-A715-E94BB9CF2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4CD73-9175-426E-97E6-BEBA2883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2744BA-03AF-49A7-906A-60F660F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6D74C6-6917-4069-A012-F119138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8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6F0CE6-1ED8-437F-BB15-B5AA906D3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9070F1-A3ED-4ED9-B568-4314B42E8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CF19F5-2108-4F05-979A-A8159F42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E34FB8-68CC-492F-9628-1DF4D6CE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D6DF76-3192-41B8-830E-C587E716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02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20ABE4-8DC8-44BD-A7FA-C28B40BC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1AE27D-C7A2-49D4-AEE7-8A55190D2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A55CD2-0BB8-498A-BFE6-2CECEC19D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02FDB7-85DA-4807-8FF1-C584609C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0520C0-80AC-4E4A-9009-87F17F31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432354-54D1-464B-A4AD-4F249358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83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D61DD0-9346-43C6-8490-06BEEFBA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7FF240-E86D-4264-AB1B-661CCED86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F89839-58EA-42D6-ADFF-FB2342591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2B8AF3-B9D1-4AA3-AF43-AC41A4C2E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A72E52-A48F-4391-9328-B9A573CDB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6B23C35-AE53-47E2-9445-0DF93C06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AEE64A-870E-473B-910B-F744A7600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6A10E58-357B-494C-B4B3-25DD36E7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78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F1558-1D18-4FDD-B692-7B8F3F23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AF2AA2-211E-4EF1-946A-C071FE63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DF8A34-DD04-42F6-85FC-9050EB9C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83E6D0-C405-46E3-B040-6C4C69FE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15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740AA7-B995-485F-BB15-59CAFFF4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5BCD69-8531-4642-8B14-574F74E4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815693-9A5A-4904-86A3-0D5274FA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83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E7514-525D-4D7D-957D-EAFE4E8D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F83C5-8579-4B56-9A76-90F13E100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1D07AD-2D18-41ED-AF22-0F6D0E49A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9D4E28-10C1-4055-89C0-FEA28EA44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EFB9E4-21FE-494B-A21F-BAFE79ED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531E6F-F020-467E-821B-2EAC04CF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4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306CC-5C17-48D7-BCFF-6883F955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0349ED-26A9-4840-8034-0B60B3CAE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362D86-9213-4B4E-B43A-CEC1E454E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DC5BB1-95E6-44CE-9D6A-20F4E271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067C40-FC78-4D04-A2D5-88EB8A72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332707-262A-4D16-BE41-C7BF175C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21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7337E2A-6E81-4666-A3F5-3585EE1B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775910-2B30-4757-8F83-806E92E2D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1C7EA8-A708-4A35-A50F-082CAF567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8D66-166F-46A5-AF3E-7BD59B476465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BEDC4-F5B9-4232-B56E-22C01793C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36FEFE-7014-4F73-86D3-1E86A03BA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7F32-96B9-47EB-B7C7-11EA5435A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7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6616" y="448480"/>
            <a:ext cx="2366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２０２１年度金ゼミ</a:t>
            </a:r>
            <a:endParaRPr lang="en-US" altLang="ja-JP" dirty="0"/>
          </a:p>
          <a:p>
            <a:r>
              <a:rPr lang="ja-JP" altLang="en-US" dirty="0"/>
              <a:t>年間スケジュール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BD94FA9-3CCD-4186-A0B3-4B9E61230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313" y="171450"/>
            <a:ext cx="752475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4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 heejin</dc:creator>
  <cp:lastModifiedBy>kim heejin</cp:lastModifiedBy>
  <cp:revision>1</cp:revision>
  <dcterms:created xsi:type="dcterms:W3CDTF">2021-05-24T00:36:17Z</dcterms:created>
  <dcterms:modified xsi:type="dcterms:W3CDTF">2021-05-24T00:36:46Z</dcterms:modified>
</cp:coreProperties>
</file>